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996" r:id="rId2"/>
  </p:sldMasterIdLst>
  <p:notesMasterIdLst>
    <p:notesMasterId r:id="rId20"/>
  </p:notesMasterIdLst>
  <p:sldIdLst>
    <p:sldId id="256" r:id="rId3"/>
    <p:sldId id="259" r:id="rId4"/>
    <p:sldId id="257" r:id="rId5"/>
    <p:sldId id="260" r:id="rId6"/>
    <p:sldId id="261" r:id="rId7"/>
    <p:sldId id="271" r:id="rId8"/>
    <p:sldId id="272" r:id="rId9"/>
    <p:sldId id="273" r:id="rId10"/>
    <p:sldId id="269" r:id="rId11"/>
    <p:sldId id="262" r:id="rId12"/>
    <p:sldId id="263" r:id="rId13"/>
    <p:sldId id="264" r:id="rId14"/>
    <p:sldId id="265" r:id="rId15"/>
    <p:sldId id="266" r:id="rId16"/>
    <p:sldId id="268" r:id="rId17"/>
    <p:sldId id="267" r:id="rId18"/>
    <p:sldId id="270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568"/>
    <p:restoredTop sz="94643"/>
  </p:normalViewPr>
  <p:slideViewPr>
    <p:cSldViewPr>
      <p:cViewPr varScale="1">
        <p:scale>
          <a:sx n="110" d="100"/>
          <a:sy n="110" d="100"/>
        </p:scale>
        <p:origin x="76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CBC96-FAB4-1448-ACED-E3F269A8BEE8}" type="datetimeFigureOut">
              <a:rPr lang="en-US" smtClean="0"/>
              <a:t>12/4/16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0263E-E51F-B74F-81A2-DEC5836A2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9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0263E-E51F-B74F-81A2-DEC5836A26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96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12/4/16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63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12/4/16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664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12/4/16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746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12/4/16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12/4/16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448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12/4/16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676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12/4/16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013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12/4/16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2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12/4/16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118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915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20010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077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34425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8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12/4/16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782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12/4/16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31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2826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2102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1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  <p:sldLayoutId id="2147484009" r:id="rId13"/>
    <p:sldLayoutId id="2147484010" r:id="rId14"/>
    <p:sldLayoutId id="2147484011" r:id="rId15"/>
    <p:sldLayoutId id="2147484012" r:id="rId16"/>
    <p:sldLayoutId id="2147484013" r:id="rId17"/>
    <p:sldLayoutId id="2147484014" r:id="rId18"/>
    <p:sldLayoutId id="2147483660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hyperlink" Target="https://youtu.be/y-rEI4bezWc" TargetMode="Externa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0520" y="3717032"/>
            <a:ext cx="4463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Team Transformers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>
                <a:solidFill>
                  <a:schemeClr val="bg1">
                    <a:lumMod val="8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kumimoji="0"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 </a:t>
            </a:r>
            <a:r>
              <a:rPr kumimoji="0" lang="en-US" altLang="ko-KR" sz="1200" dirty="0" smtClean="0">
                <a:solidFill>
                  <a:schemeClr val="bg1">
                    <a:lumMod val="85000"/>
                  </a:schemeClr>
                </a:solidFill>
                <a:latin typeface="Tahoma" charset="0"/>
                <a:ea typeface="Tahoma" charset="0"/>
                <a:cs typeface="Tahoma" charset="0"/>
              </a:rPr>
              <a:t>-</a:t>
            </a:r>
            <a:r>
              <a:rPr kumimoji="0" lang="en-US" altLang="ko-KR" sz="1200" dirty="0" err="1" smtClean="0">
                <a:solidFill>
                  <a:schemeClr val="bg1">
                    <a:lumMod val="85000"/>
                  </a:schemeClr>
                </a:solidFill>
                <a:latin typeface="Tahoma" charset="0"/>
                <a:ea typeface="Tahoma" charset="0"/>
                <a:cs typeface="Tahoma" charset="0"/>
              </a:rPr>
              <a:t>Darshak</a:t>
            </a:r>
            <a:r>
              <a:rPr kumimoji="0" lang="en-US" altLang="ko-KR" sz="1200" dirty="0" smtClean="0">
                <a:solidFill>
                  <a:schemeClr val="bg1">
                    <a:lumMod val="8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Shah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 -</a:t>
            </a:r>
            <a:r>
              <a:rPr lang="en-US" altLang="ko-KR" sz="1200" dirty="0" err="1" smtClean="0">
                <a:solidFill>
                  <a:schemeClr val="bg1">
                    <a:lumMod val="85000"/>
                  </a:schemeClr>
                </a:solidFill>
                <a:latin typeface="Tahoma" charset="0"/>
                <a:ea typeface="Tahoma" charset="0"/>
                <a:cs typeface="Tahoma" charset="0"/>
              </a:rPr>
              <a:t>Devarsh</a:t>
            </a:r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Shah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bg1">
                    <a:lumMod val="8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kumimoji="0" lang="en-US" altLang="ko-KR" sz="1200" dirty="0" smtClean="0">
                <a:solidFill>
                  <a:schemeClr val="bg1">
                    <a:lumMod val="8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 -</a:t>
            </a:r>
            <a:r>
              <a:rPr kumimoji="0" lang="en-US" altLang="ko-KR" sz="1200" dirty="0" err="1" smtClean="0">
                <a:solidFill>
                  <a:schemeClr val="bg1">
                    <a:lumMod val="8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Sreevatsan</a:t>
            </a:r>
            <a:r>
              <a:rPr kumimoji="0" lang="en-US" altLang="ko-KR" sz="1200" dirty="0" smtClean="0">
                <a:solidFill>
                  <a:schemeClr val="bg1">
                    <a:lumMod val="8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kumimoji="0" lang="en-US" altLang="ko-KR" sz="1200" dirty="0" err="1" smtClean="0">
                <a:solidFill>
                  <a:schemeClr val="bg1">
                    <a:lumMod val="8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Sreekanth</a:t>
            </a:r>
            <a:endParaRPr kumimoji="0" lang="en-US" altLang="ko-KR" sz="1200" dirty="0" smtClean="0">
              <a:solidFill>
                <a:schemeClr val="bg1">
                  <a:lumMod val="8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 -Vinod </a:t>
            </a:r>
            <a:r>
              <a:rPr lang="en-US" altLang="ko-KR" sz="1200" dirty="0" err="1" smtClean="0">
                <a:solidFill>
                  <a:schemeClr val="bg1">
                    <a:lumMod val="8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Thiagrajan</a:t>
            </a:r>
            <a:r>
              <a:rPr kumimoji="0" lang="en-US" altLang="ko-KR" sz="1200" dirty="0" smtClean="0">
                <a:solidFill>
                  <a:schemeClr val="bg1">
                    <a:lumMod val="8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  </a:t>
            </a:r>
            <a:endParaRPr kumimoji="0" lang="en-US" altLang="ko-KR" sz="1200" dirty="0">
              <a:solidFill>
                <a:schemeClr val="bg1">
                  <a:lumMod val="8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139952" y="2220909"/>
            <a:ext cx="446348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Emergency Ambulance Drone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790" y="5170404"/>
            <a:ext cx="1680210" cy="170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ERD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6752"/>
            <a:ext cx="7515616" cy="525418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26" y="5862180"/>
            <a:ext cx="999774" cy="10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7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Joins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67544" y="2276872"/>
            <a:ext cx="7560840" cy="4320480"/>
          </a:xfrm>
        </p:spPr>
        <p:txBody>
          <a:bodyPr>
            <a:normAutofit/>
          </a:bodyPr>
          <a:lstStyle/>
          <a:p>
            <a:pPr marL="285750" indent="-285750">
              <a:buFont typeface="Wingdings" charset="2"/>
              <a:buChar char="Ø"/>
            </a:pPr>
            <a:endParaRPr lang="en-US" sz="1200" dirty="0">
              <a:latin typeface="Hoefler Text" charset="0"/>
              <a:ea typeface="Hoefler Text" charset="0"/>
              <a:cs typeface="Hoefler Tex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26" y="5862180"/>
            <a:ext cx="999774" cy="10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Functions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67544" y="2276872"/>
            <a:ext cx="7560840" cy="4320480"/>
          </a:xfrm>
        </p:spPr>
        <p:txBody>
          <a:bodyPr>
            <a:normAutofit/>
          </a:bodyPr>
          <a:lstStyle/>
          <a:p>
            <a:pPr marL="285750" indent="-285750">
              <a:buFont typeface="Wingdings" charset="2"/>
              <a:buChar char="Ø"/>
            </a:pPr>
            <a:endParaRPr lang="en-US" sz="1200" dirty="0">
              <a:latin typeface="Hoefler Text" charset="0"/>
              <a:ea typeface="Hoefler Text" charset="0"/>
              <a:cs typeface="Hoefler Tex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26" y="5862180"/>
            <a:ext cx="999774" cy="10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Triggers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67544" y="2276872"/>
            <a:ext cx="7560840" cy="4320480"/>
          </a:xfrm>
        </p:spPr>
        <p:txBody>
          <a:bodyPr>
            <a:normAutofit/>
          </a:bodyPr>
          <a:lstStyle/>
          <a:p>
            <a:pPr marL="285750" indent="-285750">
              <a:buFont typeface="Wingdings" charset="2"/>
              <a:buChar char="Ø"/>
            </a:pPr>
            <a:endParaRPr lang="en-US" sz="1200" dirty="0">
              <a:latin typeface="Hoefler Text" charset="0"/>
              <a:ea typeface="Hoefler Text" charset="0"/>
              <a:cs typeface="Hoefler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03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Stored Procedures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67544" y="2276872"/>
            <a:ext cx="7560840" cy="4320480"/>
          </a:xfrm>
        </p:spPr>
        <p:txBody>
          <a:bodyPr>
            <a:normAutofit/>
          </a:bodyPr>
          <a:lstStyle/>
          <a:p>
            <a:pPr marL="285750" indent="-285750">
              <a:buFont typeface="Wingdings" charset="2"/>
              <a:buChar char="Ø"/>
            </a:pPr>
            <a:endParaRPr lang="en-US" sz="1200" dirty="0">
              <a:latin typeface="Hoefler Text" charset="0"/>
              <a:ea typeface="Hoefler Text" charset="0"/>
              <a:cs typeface="Hoefler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4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UI/Views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67544" y="2276872"/>
            <a:ext cx="7560840" cy="4320480"/>
          </a:xfrm>
        </p:spPr>
        <p:txBody>
          <a:bodyPr>
            <a:normAutofit/>
          </a:bodyPr>
          <a:lstStyle/>
          <a:p>
            <a:pPr marL="285750" indent="-285750">
              <a:buFont typeface="Wingdings" charset="2"/>
              <a:buChar char="Ø"/>
            </a:pPr>
            <a:endParaRPr lang="en-US" sz="1200" dirty="0">
              <a:latin typeface="Hoefler Text" charset="0"/>
              <a:ea typeface="Hoefler Text" charset="0"/>
              <a:cs typeface="Hoefler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99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Future Scope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67544" y="2276872"/>
            <a:ext cx="7560840" cy="4320480"/>
          </a:xfrm>
        </p:spPr>
        <p:txBody>
          <a:bodyPr>
            <a:norm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With the technological innovations and artificial intelligence in the future there can be automatic robotic drones that will not require human assistance for treating a patient.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The field can be expanded to treat other medical issues such a diabetes, respiratory problems, traumas etc.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With more powerful drones in the future many people can be saved from natural calamities like flood, fire and earthquakes.</a:t>
            </a:r>
            <a:endParaRPr lang="en-US" sz="1800" dirty="0">
              <a:latin typeface="Hoefler Text" charset="0"/>
              <a:ea typeface="Hoefler Text" charset="0"/>
              <a:cs typeface="Hoefler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1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Conclusion and References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67544" y="2276872"/>
            <a:ext cx="7560840" cy="4320480"/>
          </a:xfrm>
        </p:spPr>
        <p:txBody>
          <a:bodyPr>
            <a:norm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Emergency Ambulance Drone is an integration of technology, database and medical science.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Temporary reviving the heart rate patients in emergency situations and increasing the patient saving rate from 8% to 80%.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Fastest air ambulance drone with shortest traversal time and collision avoidance, reaching the patient before he or she faints.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Also providing the service in rural </a:t>
            </a:r>
            <a:r>
              <a:rPr lang="en-US" sz="1800" smtClean="0">
                <a:latin typeface="Hoefler Text" charset="0"/>
                <a:ea typeface="Hoefler Text" charset="0"/>
                <a:cs typeface="Hoefler Text" charset="0"/>
              </a:rPr>
              <a:t>and remote areas.</a:t>
            </a:r>
            <a:endParaRPr lang="en-US" sz="1800" dirty="0">
              <a:latin typeface="Hoefler Text" charset="0"/>
              <a:ea typeface="Hoefler Text" charset="0"/>
              <a:cs typeface="Hoefler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95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latin typeface="Comic Sans MS" charset="0"/>
                <a:ea typeface="Comic Sans MS" charset="0"/>
                <a:cs typeface="Comic Sans MS" charset="0"/>
              </a:rPr>
              <a:t>Abstract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/>
            </a:r>
            <a:br>
              <a:rPr lang="en-US" dirty="0">
                <a:latin typeface="Comic Sans MS" charset="0"/>
                <a:ea typeface="Comic Sans MS" charset="0"/>
                <a:cs typeface="Comic Sans MS" charset="0"/>
              </a:rPr>
            </a:b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67544" y="1174918"/>
            <a:ext cx="8229600" cy="460648"/>
          </a:xfrm>
        </p:spPr>
        <p:txBody>
          <a:bodyPr/>
          <a:lstStyle/>
          <a:p>
            <a:pPr lvl="0"/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>
          <a:xfrm>
            <a:off x="457200" y="1793951"/>
            <a:ext cx="8229600" cy="396044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ko-KR" sz="1800" dirty="0" smtClean="0">
                <a:latin typeface="Hoefler Text" charset="0"/>
                <a:ea typeface="Hoefler Text" charset="0"/>
                <a:cs typeface="Hoefler Text" charset="0"/>
              </a:rPr>
              <a:t>The </a:t>
            </a:r>
            <a:r>
              <a:rPr lang="en-US" altLang="ko-KR" sz="1800" dirty="0" smtClean="0">
                <a:latin typeface="Hoefler Text" charset="0"/>
                <a:ea typeface="Hoefler Text" charset="0"/>
                <a:cs typeface="Hoefler Text" charset="0"/>
              </a:rPr>
              <a:t>project focuses on providing a temporary relief to people who get a sudden cardiac arrest where the medical team may take some time to reach and at times the patient faints. 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ko-KR" sz="1800" dirty="0" smtClean="0">
                <a:latin typeface="Hoefler Text" charset="0"/>
                <a:ea typeface="Hoefler Text" charset="0"/>
                <a:cs typeface="Hoefler Text" charset="0"/>
              </a:rPr>
              <a:t>All the people who are enrolled with this technology will be having a wrist wearable smart device(</a:t>
            </a:r>
            <a:r>
              <a:rPr lang="en-US" altLang="ko-KR" sz="1800" dirty="0" err="1" smtClean="0">
                <a:latin typeface="Hoefler Text" charset="0"/>
                <a:ea typeface="Hoefler Text" charset="0"/>
                <a:cs typeface="Hoefler Text" charset="0"/>
              </a:rPr>
              <a:t>fitbit</a:t>
            </a:r>
            <a:r>
              <a:rPr lang="en-US" altLang="ko-KR" sz="1800" dirty="0" smtClean="0">
                <a:latin typeface="Hoefler Text" charset="0"/>
                <a:ea typeface="Hoefler Text" charset="0"/>
                <a:cs typeface="Hoefler Text" charset="0"/>
              </a:rPr>
              <a:t>) that gives a real time update of their heart rates.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ko-KR" sz="1800" dirty="0" smtClean="0">
                <a:latin typeface="Hoefler Text" charset="0"/>
                <a:ea typeface="Hoefler Text" charset="0"/>
                <a:cs typeface="Hoefler Text" charset="0"/>
              </a:rPr>
              <a:t>With that their basic medical data will be recorded and stored in the system at the base station. 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ko-KR" sz="1800" dirty="0" smtClean="0">
                <a:latin typeface="Hoefler Text" charset="0"/>
                <a:ea typeface="Hoefler Text" charset="0"/>
                <a:cs typeface="Hoefler Text" charset="0"/>
              </a:rPr>
              <a:t>As soon as there is a fluctuation in their real time heart rate, the base station will go through a number of checks to know whether there is some medical emergency or not and as soon as it confirms a drone will be sent to the patients location.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ko-KR" sz="1800" dirty="0" smtClean="0">
                <a:latin typeface="Hoefler Text" charset="0"/>
                <a:ea typeface="Hoefler Text" charset="0"/>
                <a:cs typeface="Hoefler Text" charset="0"/>
              </a:rPr>
              <a:t>The drone calculating the shortest path and time will reach the patient and give him temporary relief preventing him to faint till the medical team arrives.</a:t>
            </a:r>
            <a:endParaRPr lang="ko-KR" altLang="en-US" sz="1800" dirty="0">
              <a:latin typeface="Hoefler Text" charset="0"/>
              <a:ea typeface="Hoefler Text" charset="0"/>
              <a:cs typeface="Hoefler Tex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340" y="5821630"/>
            <a:ext cx="1039660" cy="105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344" y="314664"/>
            <a:ext cx="9144000" cy="1069514"/>
          </a:xfrm>
          <a:noFill/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>
                <a:latin typeface="Comic Sans MS" charset="0"/>
                <a:ea typeface="Comic Sans MS" charset="0"/>
                <a:cs typeface="Comic Sans MS" charset="0"/>
              </a:rPr>
              <a:t>Motivation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behind the project</a:t>
            </a:r>
            <a:br>
              <a:rPr lang="en-US" dirty="0">
                <a:latin typeface="Comic Sans MS" charset="0"/>
                <a:ea typeface="Comic Sans MS" charset="0"/>
                <a:cs typeface="Comic Sans MS" charset="0"/>
              </a:rPr>
            </a:b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800" dirty="0">
                <a:latin typeface="Hoefler Text" charset="0"/>
                <a:ea typeface="Hoefler Text" charset="0"/>
                <a:cs typeface="Hoefler Text" charset="0"/>
              </a:rPr>
              <a:t>Each year nearly a million people </a:t>
            </a: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suffer </a:t>
            </a:r>
            <a:r>
              <a:rPr lang="en-US" sz="1800" dirty="0">
                <a:latin typeface="Hoefler Text" charset="0"/>
                <a:ea typeface="Hoefler Text" charset="0"/>
                <a:cs typeface="Hoefler Text" charset="0"/>
              </a:rPr>
              <a:t>from a cardiac arrest. A mere 8% survives due to slow response times of emergency services. </a:t>
            </a:r>
            <a:endParaRPr lang="en-US" sz="1800" dirty="0" smtClean="0">
              <a:latin typeface="Hoefler Text" charset="0"/>
              <a:ea typeface="Hoefler Text" charset="0"/>
              <a:cs typeface="Hoefler Text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The </a:t>
            </a:r>
            <a:r>
              <a:rPr lang="en-US" sz="1800" dirty="0">
                <a:latin typeface="Hoefler Text" charset="0"/>
                <a:ea typeface="Hoefler Text" charset="0"/>
                <a:cs typeface="Hoefler Text" charset="0"/>
              </a:rPr>
              <a:t>ambulance-drone is capable of saving lives with an integrated defibrillator. The goal is to improve existing emergency infrastructure with a network of drones. </a:t>
            </a:r>
            <a:endParaRPr lang="en-US" sz="1800" dirty="0" smtClean="0">
              <a:latin typeface="Hoefler Text" charset="0"/>
              <a:ea typeface="Hoefler Text" charset="0"/>
              <a:cs typeface="Hoefler Text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This </a:t>
            </a:r>
            <a:r>
              <a:rPr lang="en-US" sz="1800" dirty="0">
                <a:latin typeface="Hoefler Text" charset="0"/>
                <a:ea typeface="Hoefler Text" charset="0"/>
                <a:cs typeface="Hoefler Text" charset="0"/>
              </a:rPr>
              <a:t>new type of drones can go over </a:t>
            </a: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35mph </a:t>
            </a:r>
            <a:r>
              <a:rPr lang="en-US" sz="1800" dirty="0">
                <a:latin typeface="Hoefler Text" charset="0"/>
                <a:ea typeface="Hoefler Text" charset="0"/>
                <a:cs typeface="Hoefler Text" charset="0"/>
              </a:rPr>
              <a:t>and reaches its destination within </a:t>
            </a: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3-5 minutes, </a:t>
            </a:r>
            <a:r>
              <a:rPr lang="en-US" sz="1800" dirty="0">
                <a:latin typeface="Hoefler Text" charset="0"/>
                <a:ea typeface="Hoefler Text" charset="0"/>
                <a:cs typeface="Hoefler Text" charset="0"/>
              </a:rPr>
              <a:t>which increases chance of survival from 8% to 80</a:t>
            </a: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%.</a:t>
            </a:r>
            <a:endParaRPr lang="ko-KR" altLang="en-US" sz="1800" dirty="0">
              <a:latin typeface="Hoefler Text" charset="0"/>
              <a:ea typeface="Hoefler Text" charset="0"/>
              <a:cs typeface="Hoefler Tex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40506" y="312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56" y="5737160"/>
            <a:ext cx="1122744" cy="114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Existing Solution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What exist currently : </a:t>
            </a: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  <a:hlinkClick r:id="rId2"/>
              </a:rPr>
              <a:t>https</a:t>
            </a:r>
            <a:r>
              <a:rPr lang="en-US" sz="1800" dirty="0">
                <a:latin typeface="Hoefler Text" charset="0"/>
                <a:ea typeface="Hoefler Text" charset="0"/>
                <a:cs typeface="Hoefler Text" charset="0"/>
                <a:hlinkClick r:id="rId2"/>
              </a:rPr>
              <a:t>://</a:t>
            </a: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  <a:hlinkClick r:id="rId2"/>
              </a:rPr>
              <a:t>youtu.be/y-rEI4bezWc</a:t>
            </a:r>
            <a:endParaRPr lang="en-US" sz="1800" dirty="0" smtClean="0">
              <a:latin typeface="Hoefler Text" charset="0"/>
              <a:ea typeface="Hoefler Text" charset="0"/>
              <a:cs typeface="Hoefler Text" charset="0"/>
            </a:endParaRPr>
          </a:p>
          <a:p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Flaws of the existing solution: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Hoefler Text" charset="0"/>
                <a:ea typeface="Hoefler Text" charset="0"/>
                <a:cs typeface="Hoefler Text" charset="0"/>
              </a:rPr>
              <a:t> </a:t>
            </a: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  Once a person gets a cardiac arrest, someone needs to call the drone for his rescue, which is very much similar calling to the hospital in case of emergency.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The drone reaches the patient only after he or she is fainted.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No proper traversal system and collision avoidance for the drone.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The technology only exists in urban areas.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704" y="5807765"/>
            <a:ext cx="1053296" cy="107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2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Proposed Solution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888432"/>
          </a:xfrm>
        </p:spPr>
        <p:txBody>
          <a:bodyPr>
            <a:norm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Medical research suggest that whenever a person is going to get a cardiac arrest, the heart rate fluctuation starts around 30-45 minutes before the attack.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Since we will be getting the real time updates of the persons heart rate, the drones will be sent 30 minutes before the patient is going to get a heart attack, which increases the chances of the person to be saved.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No one needs to call for the emergency, the data will automatically show when the person needs help.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Emergency contact people will automatically be notified.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A proper algorithm for the shortest traversal path and time.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>
                <a:latin typeface="Hoefler Text" charset="0"/>
                <a:ea typeface="Hoefler Text" charset="0"/>
                <a:cs typeface="Hoefler Text" charset="0"/>
              </a:rPr>
              <a:t>Introduction of this technology even to the rural and remote areas.</a:t>
            </a:r>
          </a:p>
          <a:p>
            <a:pPr marL="285750" indent="-285750">
              <a:buFont typeface="Wingdings" charset="2"/>
              <a:buChar char="Ø"/>
            </a:pPr>
            <a:endParaRPr lang="en-US" sz="1800" dirty="0">
              <a:latin typeface="Hoefler Text" charset="0"/>
              <a:ea typeface="Hoefler Text" charset="0"/>
              <a:cs typeface="Hoefler Tex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26" y="5862180"/>
            <a:ext cx="999774" cy="10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8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Use Case Diagrams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26" y="5862180"/>
            <a:ext cx="999774" cy="1016437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52" y="1086292"/>
            <a:ext cx="6415208" cy="5364042"/>
          </a:xfrm>
        </p:spPr>
      </p:pic>
    </p:spTree>
    <p:extLst>
      <p:ext uri="{BB962C8B-B14F-4D97-AF65-F5344CB8AC3E}">
        <p14:creationId xmlns:p14="http://schemas.microsoft.com/office/powerpoint/2010/main" val="144617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Use Case Diagrams(continued)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26" y="5862180"/>
            <a:ext cx="999774" cy="101643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75" y="1243013"/>
            <a:ext cx="6776692" cy="5437586"/>
          </a:xfrm>
        </p:spPr>
      </p:pic>
    </p:spTree>
    <p:extLst>
      <p:ext uri="{BB962C8B-B14F-4D97-AF65-F5344CB8AC3E}">
        <p14:creationId xmlns:p14="http://schemas.microsoft.com/office/powerpoint/2010/main" val="107791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Use Case Diagrams(continued)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26" y="5862180"/>
            <a:ext cx="999774" cy="101643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2" y="1152595"/>
            <a:ext cx="3786187" cy="5575266"/>
          </a:xfrm>
        </p:spPr>
      </p:pic>
    </p:spTree>
    <p:extLst>
      <p:ext uri="{BB962C8B-B14F-4D97-AF65-F5344CB8AC3E}">
        <p14:creationId xmlns:p14="http://schemas.microsoft.com/office/powerpoint/2010/main" val="182711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Algorithms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67544" y="2276872"/>
            <a:ext cx="7560840" cy="4320480"/>
          </a:xfrm>
        </p:spPr>
        <p:txBody>
          <a:bodyPr>
            <a:normAutofit/>
          </a:bodyPr>
          <a:lstStyle/>
          <a:p>
            <a:pPr marL="285750" indent="-285750">
              <a:buFont typeface="Wingdings" charset="2"/>
              <a:buChar char="Ø"/>
            </a:pPr>
            <a:endParaRPr lang="en-US" sz="1200" dirty="0">
              <a:latin typeface="Hoefler Text" charset="0"/>
              <a:ea typeface="Hoefler Text" charset="0"/>
              <a:cs typeface="Hoefler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0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4380</TotalTime>
  <Words>629</Words>
  <Application>Microsoft Macintosh PowerPoint</Application>
  <PresentationFormat>On-screen Show (4:3)</PresentationFormat>
  <Paragraphs>50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Calibri</vt:lpstr>
      <vt:lpstr>Comic Sans MS</vt:lpstr>
      <vt:lpstr>Hoefler Text</vt:lpstr>
      <vt:lpstr>HY그래픽M</vt:lpstr>
      <vt:lpstr>Malgun Gothic</vt:lpstr>
      <vt:lpstr>Tahoma</vt:lpstr>
      <vt:lpstr>Trebuchet MS</vt:lpstr>
      <vt:lpstr>Wingdings</vt:lpstr>
      <vt:lpstr>Wingdings 3</vt:lpstr>
      <vt:lpstr>맑은 고딕</vt:lpstr>
      <vt:lpstr>Arial</vt:lpstr>
      <vt:lpstr>Custom Design</vt:lpstr>
      <vt:lpstr>Facet</vt:lpstr>
      <vt:lpstr>PowerPoint Presentation</vt:lpstr>
      <vt:lpstr>  Abstract </vt:lpstr>
      <vt:lpstr> Motivation behind the project </vt:lpstr>
      <vt:lpstr>Existing Solution</vt:lpstr>
      <vt:lpstr>Proposed Solution</vt:lpstr>
      <vt:lpstr>Use Case Diagrams</vt:lpstr>
      <vt:lpstr>Use Case Diagrams(continued)</vt:lpstr>
      <vt:lpstr>Use Case Diagrams(continued)</vt:lpstr>
      <vt:lpstr>Algorithms</vt:lpstr>
      <vt:lpstr>ERD</vt:lpstr>
      <vt:lpstr>Joins</vt:lpstr>
      <vt:lpstr>Functions</vt:lpstr>
      <vt:lpstr>Triggers</vt:lpstr>
      <vt:lpstr>Stored Procedures</vt:lpstr>
      <vt:lpstr>UI/Views</vt:lpstr>
      <vt:lpstr>Future Scope</vt:lpstr>
      <vt:lpstr>Conclusion and References</vt:lpstr>
    </vt:vector>
  </TitlesOfParts>
  <Company>Microsoft Corporation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shah.dev@husky.neu.edu</cp:lastModifiedBy>
  <cp:revision>69</cp:revision>
  <dcterms:created xsi:type="dcterms:W3CDTF">2014-04-01T16:35:38Z</dcterms:created>
  <dcterms:modified xsi:type="dcterms:W3CDTF">2016-12-04T23:05:03Z</dcterms:modified>
</cp:coreProperties>
</file>